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2" r:id="rId3"/>
    <p:sldId id="257" r:id="rId4"/>
    <p:sldId id="256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74E5D8A-7412-4D7A-A008-C20BCB7AB0A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4CAD7D-636A-4DC2-A5ED-726FFA04EA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488832" cy="2376264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мероприятия</a:t>
            </a:r>
            <a:endParaRPr lang="ru-RU" sz="6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62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724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татарской кухни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3680655" cy="5040560"/>
          </a:xfrm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040" y="1340768"/>
            <a:ext cx="399784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-5324"/>
            <a:ext cx="81724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национальной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кухни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696"/>
            <a:ext cx="4915156" cy="4915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55807"/>
            <a:ext cx="3456384" cy="4315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2395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188640"/>
            <a:ext cx="799288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«Тыква – царица стола»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24744"/>
            <a:ext cx="3600400" cy="5082716"/>
          </a:xfrm>
        </p:spPr>
      </p:pic>
    </p:spTree>
    <p:extLst>
      <p:ext uri="{BB962C8B-B14F-4D97-AF65-F5344CB8AC3E}">
        <p14:creationId xmlns:p14="http://schemas.microsoft.com/office/powerpoint/2010/main" val="3975673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8531"/>
            <a:ext cx="799288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кулинарного мастерства»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Сервировка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6840760" cy="5136487"/>
          </a:xfrm>
        </p:spPr>
      </p:pic>
    </p:spTree>
    <p:extLst>
      <p:ext uri="{BB962C8B-B14F-4D97-AF65-F5344CB8AC3E}">
        <p14:creationId xmlns:p14="http://schemas.microsoft.com/office/powerpoint/2010/main" val="350950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74706" y="116632"/>
            <a:ext cx="7992888" cy="900189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«Разговоры о правильном питании»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508856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645024"/>
            <a:ext cx="537248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1239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74706" y="116632"/>
            <a:ext cx="7992888" cy="900189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«Выставки - дегустации»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5088565" cy="3816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49" y="2897444"/>
            <a:ext cx="4944549" cy="3708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581787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145</TotalTime>
  <Words>30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Школьные мероприятия</vt:lpstr>
      <vt:lpstr>День татарской кухни</vt:lpstr>
      <vt:lpstr>Презентация национальной кухни</vt:lpstr>
      <vt:lpstr>«Тыква – царица стола»</vt:lpstr>
      <vt:lpstr>«Школа кулинарного мастерства»                           Сервировка стола</vt:lpstr>
      <vt:lpstr>«Разговоры о правильном питании»                           </vt:lpstr>
      <vt:lpstr>«Выставки - дегустации»   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«Тыква – царица стола</dc:title>
  <dc:creator>Admin</dc:creator>
  <cp:lastModifiedBy>Admin</cp:lastModifiedBy>
  <cp:revision>6</cp:revision>
  <dcterms:created xsi:type="dcterms:W3CDTF">2025-04-29T05:20:11Z</dcterms:created>
  <dcterms:modified xsi:type="dcterms:W3CDTF">2025-04-29T07:46:35Z</dcterms:modified>
</cp:coreProperties>
</file>